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8" r:id="rId3"/>
    <p:sldId id="258" r:id="rId4"/>
    <p:sldId id="259" r:id="rId5"/>
    <p:sldId id="260" r:id="rId6"/>
    <p:sldId id="262" r:id="rId7"/>
    <p:sldId id="263" r:id="rId8"/>
    <p:sldId id="261" r:id="rId9"/>
    <p:sldId id="266" r:id="rId10"/>
    <p:sldId id="265" r:id="rId11"/>
    <p:sldId id="267" r:id="rId12"/>
    <p:sldId id="264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el-G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F80DAD80-94F3-40AF-A10F-F45569505606}" type="datetimeFigureOut">
              <a:rPr lang="el-GR"/>
              <a:pPr/>
              <a:t>27/1/2014</a:t>
            </a:fld>
            <a:endParaRPr lang="el-G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el-GR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DC514AFE-F9E1-4E94-A485-E828D556FE00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5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D66-CBDA-4259-B030-56141EBC99F1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6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1CFF4-5A8A-49B1-AEF0-1D74994E27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74CC-89C3-44A9-A822-0D5E43468A77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5" name="2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FC36-2DB3-4526-90E5-CCD61B1CFF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198-AAEC-46CB-8B24-DFE413851836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E969-AFC8-491E-B7DA-4ADA1D80A2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0C7E-B36B-4844-B501-B5FEF80AEF04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5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DC04-D10F-4A82-A986-D5DD089FF4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731A-B576-48F5-962D-0861AE307630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7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29A3B-F955-47D9-8CEA-E57279988E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6549C-353B-48C2-AD01-C93B183C12A0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6" name="2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4F0A3-4066-4BB1-9FFB-8B61659AE2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8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108D-CD6A-48B0-9DD5-95C370C1EC8D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3DD2-E35A-4B5D-9DFE-38AD744D9F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83B7F-A977-4178-89CB-92E7F69DA806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4" name="2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AF112-F769-440B-9ACB-52825AA602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C711-FF85-43B6-A1BA-4165AF59735F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3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C58D-A92B-4DAA-81F0-B28FD95710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DEBC-B2D0-4E09-9AE0-C84F374A87BB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7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33B8A-322A-4723-B927-392E1BA520D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7C8D-18D7-4307-A285-1BFB80233C3F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8C90-B12E-443C-B814-6137ADAB19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7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8AE4FF-A0BA-4D6B-8233-4D53A141B61A}" type="datetimeFigureOut">
              <a:rPr lang="el-GR"/>
              <a:pPr>
                <a:defRPr/>
              </a:pPr>
              <a:t>27/1/2014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4444C2-77A2-4F5D-97CB-E1DF32BDBD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29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31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___Microsoft_Office_Excel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___Microsoft_Office_Excel2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77825" y="1004540"/>
            <a:ext cx="8458200" cy="50950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000" dirty="0" smtClean="0"/>
              <a:t>                    Ναρκωτικά</a:t>
            </a:r>
            <a:br>
              <a:rPr lang="el-GR" sz="4000" dirty="0" smtClean="0"/>
            </a:br>
            <a:r>
              <a:rPr lang="el-GR" sz="4000" dirty="0" smtClean="0"/>
              <a:t>τα ναρκωτικά είναι η λύση στα προβλήματα των νέων ή ο </a:t>
            </a:r>
            <a:r>
              <a:rPr lang="el-GR" sz="4000" dirty="0" err="1" smtClean="0"/>
              <a:t>δρόμοσ</a:t>
            </a:r>
            <a:r>
              <a:rPr lang="el-GR" sz="4000" dirty="0" smtClean="0"/>
              <a:t> προς το θάνατο</a:t>
            </a:r>
            <a:br>
              <a:rPr lang="el-GR" sz="4000" dirty="0" smtClean="0"/>
            </a:br>
            <a:r>
              <a:rPr lang="el-GR" sz="4000" dirty="0" smtClean="0"/>
              <a:t>όνομα </a:t>
            </a:r>
            <a:r>
              <a:rPr lang="el-GR" sz="4000" dirty="0" err="1" smtClean="0"/>
              <a:t>ομάδασ</a:t>
            </a:r>
            <a:r>
              <a:rPr lang="el-GR" sz="4000" dirty="0" smtClean="0"/>
              <a:t>:</a:t>
            </a:r>
            <a:r>
              <a:rPr lang="en-US" sz="4000" dirty="0" smtClean="0"/>
              <a:t>la vita </a:t>
            </a:r>
            <a:br>
              <a:rPr lang="en-US" sz="4000" dirty="0" smtClean="0"/>
            </a:br>
            <a:r>
              <a:rPr lang="el-GR" sz="4000" dirty="0" err="1" smtClean="0"/>
              <a:t>συνέπειεσ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288" y="3860800"/>
            <a:ext cx="84582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 </a:t>
            </a:r>
            <a:endParaRPr lang="el-GR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ΘΕΩΡΕΊΤΕ ΌΤΙ ΤΑ ΝΑΡΚΩΤΙΚΆ ΕΊΝΑΙ ΟΥΣΊΕΣ</a:t>
            </a:r>
            <a:endParaRPr lang="el-GR" dirty="0"/>
          </a:p>
        </p:txBody>
      </p:sp>
      <p:graphicFrame>
        <p:nvGraphicFramePr>
          <p:cNvPr id="22530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2530" r:id="rId4" imgW="8785097" imgH="4627265" progId="Excel.Chart.8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smtClean="0"/>
              <a:t>ΠΙΣΤΈΥΤΕ ΌΤΙ Η ΤΙΜΩΡΊΑ(</a:t>
            </a:r>
            <a:r>
              <a:rPr lang="el-GR" sz="2800" dirty="0" err="1" smtClean="0"/>
              <a:t>π.χ.φυλάκιση</a:t>
            </a:r>
            <a:r>
              <a:rPr lang="el-GR" sz="2800" dirty="0" smtClean="0"/>
              <a:t>)για όποιον κάνει χρήση ουσιών θα ήταν αποτελεσματική</a:t>
            </a:r>
            <a:endParaRPr lang="el-GR" sz="2800" dirty="0"/>
          </a:p>
        </p:txBody>
      </p:sp>
      <p:graphicFrame>
        <p:nvGraphicFramePr>
          <p:cNvPr id="2355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254000" y="1503363"/>
          <a:ext cx="8788400" cy="4627562"/>
        </p:xfrm>
        <a:graphic>
          <a:graphicData uri="http://schemas.openxmlformats.org/presentationml/2006/ole">
            <p:oleObj spid="_x0000_s23554" r:id="rId4" imgW="8785097" imgH="4627265" progId="Excel.Chart.8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7200" dirty="0" smtClean="0"/>
              <a:t>            </a:t>
            </a:r>
            <a:r>
              <a:rPr lang="el-GR" sz="7200" dirty="0" err="1" smtClean="0"/>
              <a:t>τελοσ</a:t>
            </a:r>
            <a:endParaRPr lang="el-GR" sz="7200" dirty="0"/>
          </a:p>
        </p:txBody>
      </p:sp>
      <p:sp>
        <p:nvSpPr>
          <p:cNvPr id="24578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z="2400" smtClean="0"/>
              <a:t>Γεωργιάδου Χρύσα         Πληροφορίες</a:t>
            </a:r>
          </a:p>
          <a:p>
            <a:pPr>
              <a:buFont typeface="Wingdings 2" pitchFamily="18" charset="2"/>
              <a:buNone/>
            </a:pPr>
            <a:r>
              <a:rPr lang="el-GR" sz="2400" smtClean="0"/>
              <a:t>Ζαχαριάδου Ιωάννα           Εικόνες-Φωτογραφίες</a:t>
            </a:r>
          </a:p>
          <a:p>
            <a:pPr>
              <a:buFont typeface="Wingdings 2" pitchFamily="18" charset="2"/>
              <a:buNone/>
            </a:pPr>
            <a:r>
              <a:rPr lang="el-GR" sz="2400" smtClean="0"/>
              <a:t>Γουβαντζιδάκη Γεωργία και</a:t>
            </a:r>
          </a:p>
          <a:p>
            <a:pPr>
              <a:buFont typeface="Wingdings 2" pitchFamily="18" charset="2"/>
              <a:buNone/>
            </a:pPr>
            <a:r>
              <a:rPr lang="el-GR" sz="2400" smtClean="0"/>
              <a:t> Μποτσίδης Παναγιώτης             Δημιουργία παρουσίασης </a:t>
            </a: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857500" y="1785938"/>
            <a:ext cx="428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3071813" y="2214563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/>
          <p:nvPr/>
        </p:nvCxnSpPr>
        <p:spPr>
          <a:xfrm>
            <a:off x="3643313" y="314325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        </a:t>
            </a:r>
            <a:r>
              <a:rPr lang="el-GR" dirty="0" smtClean="0"/>
              <a:t>       ΤΙ ΕΊΝΑΙ ΤΑ ΝΑΡΚΩΤΙΚΑ</a:t>
            </a:r>
            <a:endParaRPr lang="de-DE" dirty="0"/>
          </a:p>
        </p:txBody>
      </p:sp>
      <p:sp>
        <p:nvSpPr>
          <p:cNvPr id="1331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dirty="0" smtClean="0"/>
              <a:t>Οποιαδήποτε </a:t>
            </a:r>
            <a:r>
              <a:rPr lang="el-GR" dirty="0" smtClean="0"/>
              <a:t>φυσική </a:t>
            </a:r>
            <a:r>
              <a:rPr lang="el-GR" dirty="0" smtClean="0"/>
              <a:t>ή </a:t>
            </a:r>
            <a:r>
              <a:rPr lang="el-GR" dirty="0" err="1" smtClean="0"/>
              <a:t>τεχνιτή</a:t>
            </a:r>
            <a:r>
              <a:rPr lang="el-GR" dirty="0" smtClean="0"/>
              <a:t> </a:t>
            </a:r>
            <a:r>
              <a:rPr lang="el-GR" dirty="0" err="1" smtClean="0"/>
              <a:t>ουσια</a:t>
            </a:r>
            <a:r>
              <a:rPr lang="el-GR" dirty="0" smtClean="0"/>
              <a:t> </a:t>
            </a:r>
            <a:r>
              <a:rPr lang="el-GR" dirty="0" smtClean="0"/>
              <a:t>που δρα στο Κεντρικό Νευρικό </a:t>
            </a:r>
            <a:r>
              <a:rPr lang="el-GR" dirty="0" smtClean="0"/>
              <a:t>Σύστημα του </a:t>
            </a:r>
            <a:r>
              <a:rPr lang="el-GR" dirty="0" err="1" smtClean="0"/>
              <a:t>ανθρωπου</a:t>
            </a:r>
            <a:r>
              <a:rPr lang="el-GR" dirty="0" smtClean="0"/>
              <a:t> </a:t>
            </a:r>
            <a:r>
              <a:rPr lang="el-GR" dirty="0" smtClean="0"/>
              <a:t>και που μπορεί να χρησιμοποιηθεί για να αλλάξει </a:t>
            </a:r>
            <a:r>
              <a:rPr lang="el-GR" dirty="0" smtClean="0"/>
              <a:t>τη </a:t>
            </a:r>
            <a:r>
              <a:rPr lang="el-GR" dirty="0" smtClean="0"/>
              <a:t>διάθεση του. Ο πιο σωστός όρος για τα ναρκωτικά είναι </a:t>
            </a:r>
            <a:r>
              <a:rPr lang="el-GR" dirty="0" err="1" smtClean="0"/>
              <a:t>εξαρτησ</a:t>
            </a:r>
            <a:r>
              <a:rPr lang="el-GR" dirty="0" err="1" smtClean="0">
                <a:latin typeface="Arial" charset="0"/>
              </a:rPr>
              <a:t>ι</a:t>
            </a:r>
            <a:r>
              <a:rPr lang="el-GR" dirty="0" err="1" smtClean="0"/>
              <a:t>ογόνες</a:t>
            </a:r>
            <a:r>
              <a:rPr lang="el-GR" dirty="0" smtClean="0"/>
              <a:t> ουσίες</a:t>
            </a:r>
            <a:r>
              <a:rPr lang="el-GR" dirty="0" smtClean="0">
                <a:latin typeface="Arial" charset="0"/>
              </a:rPr>
              <a:t>,</a:t>
            </a:r>
            <a:r>
              <a:rPr lang="el-GR" dirty="0" smtClean="0"/>
              <a:t> καθώς όλες αυτές οι ουσίες προκαλούν σωματική και ψυχική εξάρτηση.</a:t>
            </a:r>
            <a:endParaRPr lang="de-D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                Συνέπειες ναρκωτικών </a:t>
            </a:r>
            <a:endParaRPr lang="el-GR" dirty="0"/>
          </a:p>
        </p:txBody>
      </p:sp>
      <p:sp>
        <p:nvSpPr>
          <p:cNvPr id="15362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54163"/>
            <a:ext cx="9144000" cy="53038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z="2400" b="1" smtClean="0"/>
              <a:t>     Φθείρουν τη σωματική και ψυχική υγεία</a:t>
            </a:r>
            <a:endParaRPr lang="el-GR" sz="2400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                                        </a:t>
            </a:r>
            <a:r>
              <a:rPr lang="el-GR" sz="2400" b="1" smtClean="0"/>
              <a:t>Διάλυση συζυγικών σχέσεων </a:t>
            </a:r>
            <a:endParaRPr lang="el-GR" sz="2400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                                        </a:t>
            </a:r>
            <a:endParaRPr lang="el-GR" sz="2400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1) Στο άτομο:                       </a:t>
            </a:r>
            <a:r>
              <a:rPr lang="el-GR" sz="2400" b="1" smtClean="0"/>
              <a:t>Περιθωριοποίηση</a:t>
            </a:r>
            <a:endParaRPr lang="el-GR" sz="2400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                            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                                             </a:t>
            </a:r>
            <a:r>
              <a:rPr lang="el-GR" sz="2400" b="1" smtClean="0"/>
              <a:t>Οδηγούν στο θάνατο</a:t>
            </a:r>
            <a:endParaRPr lang="el-GR" sz="2400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</a:t>
            </a:r>
            <a:r>
              <a:rPr lang="el-GR" sz="2400" b="1" smtClean="0"/>
              <a:t>Εξασθενίζουν τη μνήμη και την αντίληψη</a:t>
            </a:r>
            <a:r>
              <a:rPr lang="el-GR" b="1" smtClean="0"/>
              <a:t> </a:t>
            </a:r>
            <a:r>
              <a:rPr lang="el-GR" smtClean="0"/>
              <a:t>       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  <a:p>
            <a:pPr>
              <a:buFont typeface="Wingdings 2" pitchFamily="18" charset="2"/>
              <a:buNone/>
            </a:pPr>
            <a:r>
              <a:rPr lang="el-GR" smtClean="0"/>
              <a:t>                          </a:t>
            </a:r>
          </a:p>
        </p:txBody>
      </p:sp>
      <p:cxnSp>
        <p:nvCxnSpPr>
          <p:cNvPr id="5" name="4 - Γωνιακή σύνδεση"/>
          <p:cNvCxnSpPr/>
          <p:nvPr/>
        </p:nvCxnSpPr>
        <p:spPr>
          <a:xfrm rot="16200000" flipH="1">
            <a:off x="2035969" y="3893344"/>
            <a:ext cx="1643063" cy="7143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Γωνιακή σύνδεση"/>
          <p:cNvCxnSpPr/>
          <p:nvPr/>
        </p:nvCxnSpPr>
        <p:spPr>
          <a:xfrm rot="5400000" flipH="1" flipV="1">
            <a:off x="2178844" y="2464594"/>
            <a:ext cx="1357313" cy="7143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Γωνιακή σύνδεση"/>
          <p:cNvCxnSpPr/>
          <p:nvPr/>
        </p:nvCxnSpPr>
        <p:spPr>
          <a:xfrm>
            <a:off x="2500313" y="3571875"/>
            <a:ext cx="2143125" cy="10715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Γωνιακή σύνδεση"/>
          <p:cNvCxnSpPr/>
          <p:nvPr/>
        </p:nvCxnSpPr>
        <p:spPr>
          <a:xfrm>
            <a:off x="2571750" y="3571875"/>
            <a:ext cx="2071688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Γωνιακή σύνδεση"/>
          <p:cNvCxnSpPr/>
          <p:nvPr/>
        </p:nvCxnSpPr>
        <p:spPr>
          <a:xfrm flipV="1">
            <a:off x="2571750" y="2357438"/>
            <a:ext cx="2000250" cy="121443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8" name="Picture 2" descr="http://u.pstatic.gr/news/n/22/117869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6438" y="2492375"/>
            <a:ext cx="2087562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             συνέπειες ναρκωτικών </a:t>
            </a:r>
            <a:endParaRPr lang="el-GR" dirty="0"/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z="2400" smtClean="0"/>
              <a:t>   </a:t>
            </a:r>
          </a:p>
          <a:p>
            <a:pPr>
              <a:buFont typeface="Wingdings 2" pitchFamily="18" charset="2"/>
              <a:buNone/>
            </a:pPr>
            <a:r>
              <a:rPr lang="el-GR" sz="2400" smtClean="0"/>
              <a:t>                  έλλειψη εμπιστοσύνης,</a:t>
            </a:r>
            <a:r>
              <a:rPr lang="el-GR" sz="2400" smtClean="0">
                <a:latin typeface="Arial" charset="0"/>
              </a:rPr>
              <a:t> </a:t>
            </a:r>
            <a:r>
              <a:rPr lang="el-GR" sz="2400" smtClean="0"/>
              <a:t>καχυποψία </a:t>
            </a:r>
          </a:p>
          <a:p>
            <a:pPr>
              <a:buFont typeface="Wingdings 2" pitchFamily="18" charset="2"/>
              <a:buNone/>
            </a:pPr>
            <a:r>
              <a:rPr lang="el-GR" sz="2400" smtClean="0"/>
              <a:t>                                                                             δαπάνες για πρόληψη</a:t>
            </a:r>
          </a:p>
          <a:p>
            <a:pPr>
              <a:buFont typeface="Wingdings 2" pitchFamily="18" charset="2"/>
              <a:buNone/>
            </a:pPr>
            <a:r>
              <a:rPr lang="el-GR" sz="2400" smtClean="0"/>
              <a:t>                                                                                   και καταστολή                    </a:t>
            </a:r>
          </a:p>
          <a:p>
            <a:pPr>
              <a:buFont typeface="Wingdings 2" pitchFamily="18" charset="2"/>
              <a:buNone/>
            </a:pPr>
            <a:endParaRPr lang="el-GR" sz="2800" smtClean="0"/>
          </a:p>
          <a:p>
            <a:pPr>
              <a:buFont typeface="Wingdings 2" pitchFamily="18" charset="2"/>
              <a:buNone/>
            </a:pPr>
            <a:r>
              <a:rPr lang="el-GR" sz="2800" smtClean="0"/>
              <a:t>2) Στην κοινωνία:            </a:t>
            </a:r>
            <a:r>
              <a:rPr lang="el-GR" sz="2400" smtClean="0"/>
              <a:t>οικονομικές συνέπειες: </a:t>
            </a:r>
          </a:p>
          <a:p>
            <a:pPr>
              <a:buFont typeface="Wingdings 2" pitchFamily="18" charset="2"/>
              <a:buNone/>
            </a:pPr>
            <a:endParaRPr lang="el-GR" sz="2400" smtClean="0"/>
          </a:p>
          <a:p>
            <a:pPr>
              <a:buFont typeface="Wingdings 2" pitchFamily="18" charset="2"/>
              <a:buNone/>
            </a:pPr>
            <a:endParaRPr lang="el-GR" sz="2400" smtClean="0"/>
          </a:p>
          <a:p>
            <a:pPr>
              <a:buFont typeface="Wingdings 2" pitchFamily="18" charset="2"/>
              <a:buNone/>
            </a:pPr>
            <a:r>
              <a:rPr lang="el-GR" sz="2400" smtClean="0"/>
              <a:t>                                                                                    δαπάνες για                </a:t>
            </a:r>
          </a:p>
          <a:p>
            <a:pPr>
              <a:buFont typeface="Wingdings 2" pitchFamily="18" charset="2"/>
              <a:buNone/>
            </a:pPr>
            <a:r>
              <a:rPr lang="el-GR" sz="2400" smtClean="0"/>
              <a:t>                           αύξηση εγκληματικότητας              την θεραπεία </a:t>
            </a:r>
          </a:p>
          <a:p>
            <a:pPr>
              <a:buFont typeface="Wingdings 2" pitchFamily="18" charset="2"/>
              <a:buNone/>
            </a:pPr>
            <a:r>
              <a:rPr lang="el-GR" sz="2400" smtClean="0"/>
              <a:t>                    </a:t>
            </a:r>
          </a:p>
        </p:txBody>
      </p:sp>
      <p:cxnSp>
        <p:nvCxnSpPr>
          <p:cNvPr id="8" name="7 - Γωνιακή σύνδεση"/>
          <p:cNvCxnSpPr/>
          <p:nvPr/>
        </p:nvCxnSpPr>
        <p:spPr>
          <a:xfrm rot="16200000" flipH="1">
            <a:off x="2428875" y="4071938"/>
            <a:ext cx="1500187" cy="9286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Γωνιακή σύνδεση"/>
          <p:cNvCxnSpPr/>
          <p:nvPr/>
        </p:nvCxnSpPr>
        <p:spPr>
          <a:xfrm rot="5400000" flipH="1" flipV="1">
            <a:off x="2321719" y="2607469"/>
            <a:ext cx="1643062" cy="8572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Γωνιακή σύνδεση"/>
          <p:cNvCxnSpPr/>
          <p:nvPr/>
        </p:nvCxnSpPr>
        <p:spPr>
          <a:xfrm>
            <a:off x="2714625" y="3786188"/>
            <a:ext cx="857250" cy="15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Γωνιακή σύνδεση"/>
          <p:cNvCxnSpPr/>
          <p:nvPr/>
        </p:nvCxnSpPr>
        <p:spPr>
          <a:xfrm rot="5400000" flipH="1" flipV="1">
            <a:off x="6643687" y="3000376"/>
            <a:ext cx="785813" cy="7858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Γωνιακή σύνδεση"/>
          <p:cNvCxnSpPr/>
          <p:nvPr/>
        </p:nvCxnSpPr>
        <p:spPr>
          <a:xfrm rot="16200000" flipH="1">
            <a:off x="6357938" y="3929063"/>
            <a:ext cx="1357312" cy="7858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H="1">
            <a:off x="-2357486" y="1428736"/>
            <a:ext cx="1519278" cy="108111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l-GR" smtClean="0"/>
              <a:t>              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           Οι συνέπειες για την χρήση ναρκωτικών είναι πολλές και εξαρτώνται από τους εξής παράγοντες:</a:t>
            </a:r>
          </a:p>
          <a:p>
            <a:pPr>
              <a:buFont typeface="Wingdings 2" pitchFamily="18" charset="2"/>
              <a:buNone/>
            </a:pPr>
            <a:endParaRPr lang="el-GR" sz="2400" smtClean="0"/>
          </a:p>
          <a:p>
            <a:pPr>
              <a:buFont typeface="Franklin Gothic Medium" pitchFamily="34" charset="0"/>
              <a:buAutoNum type="arabicPeriod"/>
            </a:pPr>
            <a:r>
              <a:rPr lang="el-GR" sz="2800" smtClean="0"/>
              <a:t>Το περιεχόμενο της ναρκωτικής ουσίας   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el-GR" sz="2800" smtClean="0">
                <a:latin typeface="Arial" charset="0"/>
              </a:rPr>
              <a:t>Τον</a:t>
            </a:r>
            <a:r>
              <a:rPr lang="el-GR" sz="2800" smtClean="0"/>
              <a:t> τρόπο λήψης</a:t>
            </a:r>
          </a:p>
          <a:p>
            <a:pPr>
              <a:buFont typeface="Franklin Gothic Medium" pitchFamily="34" charset="0"/>
              <a:buAutoNum type="arabicPeriod"/>
            </a:pPr>
            <a:r>
              <a:rPr lang="el-GR" sz="2800" smtClean="0">
                <a:latin typeface="Arial" charset="0"/>
              </a:rPr>
              <a:t>Τη</a:t>
            </a:r>
            <a:r>
              <a:rPr lang="el-GR" sz="2800" smtClean="0"/>
              <a:t> διάρκεια της χρήσης         </a:t>
            </a:r>
          </a:p>
        </p:txBody>
      </p:sp>
      <p:sp>
        <p:nvSpPr>
          <p:cNvPr id="6" name="5 - Δεξιό βέλος"/>
          <p:cNvSpPr/>
          <p:nvPr/>
        </p:nvSpPr>
        <p:spPr>
          <a:xfrm>
            <a:off x="285750" y="714375"/>
            <a:ext cx="785813" cy="341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pic>
        <p:nvPicPr>
          <p:cNvPr id="17412" name="6 - Εικόνα" descr="NARKOTIK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857500"/>
            <a:ext cx="38576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7 - Εικόνα" descr="timthumb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3857625"/>
            <a:ext cx="33575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flipH="1">
            <a:off x="-2143125" y="642938"/>
            <a:ext cx="1733550" cy="6524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0"/>
            <a:ext cx="4143375" cy="6858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el-GR" sz="2400" smtClean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el-GR" sz="2400" smtClean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el-GR" sz="2400" smtClean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el-GR" sz="2400" smtClean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el-GR" sz="2400" smtClean="0"/>
              <a:t>Η οξεία δηλητηρίαση είναι μια από τις πιο συνηθισμένες αίτιες θανάτου ενός χρήστη ναρκωτικών!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el-GR" sz="2400" smtClean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el-GR" sz="2400" smtClean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el-GR" sz="2400" smtClean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el-GR" sz="2400" smtClean="0"/>
              <a:t>Αυτό οφείλεται στην λήψη μεγαλύτερης δόσης</a:t>
            </a:r>
            <a:r>
              <a:rPr lang="el-GR" sz="2400" smtClean="0">
                <a:latin typeface="Arial" charset="0"/>
              </a:rPr>
              <a:t>, </a:t>
            </a:r>
            <a:r>
              <a:rPr lang="el-GR" sz="2400" smtClean="0"/>
              <a:t> λ</a:t>
            </a:r>
            <a:r>
              <a:rPr lang="el-GR" sz="2400" smtClean="0">
                <a:latin typeface="Arial" charset="0"/>
              </a:rPr>
              <a:t>ό</a:t>
            </a:r>
            <a:r>
              <a:rPr lang="el-GR" sz="2400" smtClean="0"/>
              <a:t>γω εθισμού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el-GR" sz="2400" smtClean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el-GR" sz="2400" smtClean="0"/>
              <a:t>                             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el-GR" sz="2400" smtClean="0"/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el-GR" sz="2400" smtClean="0"/>
              <a:t>                                     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el-GR" sz="2700" smtClean="0"/>
              <a:t> </a:t>
            </a:r>
          </a:p>
        </p:txBody>
      </p:sp>
      <p:pic>
        <p:nvPicPr>
          <p:cNvPr id="18435" name="4 - Εικόνα" descr="assets_LARGE_t_420_1605092_type1212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1071563"/>
            <a:ext cx="39624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5 - Εικόνα" descr="narkotika-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4214813"/>
            <a:ext cx="3929063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smtClean="0"/>
              <a:t>Σωματικές συνέπειες από την χρήση ναρκωτικών </a:t>
            </a:r>
            <a:endParaRPr lang="el-GR" sz="2800" dirty="0"/>
          </a:p>
        </p:txBody>
      </p:sp>
      <p:pic>
        <p:nvPicPr>
          <p:cNvPr id="19458" name="3 - Θέση περιεχομένου" descr="kamikazi (2).tif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1785938"/>
            <a:ext cx="3429000" cy="3071812"/>
          </a:xfrm>
        </p:spPr>
      </p:pic>
      <p:pic>
        <p:nvPicPr>
          <p:cNvPr id="19459" name="4 - Εικόνα" descr="dru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813" y="4214813"/>
            <a:ext cx="34290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5 - Εικόνα" descr="ΝΑΡΚΩΤΙΚΟ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5" y="1500188"/>
            <a:ext cx="39290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        πριν                             </a:t>
            </a:r>
            <a:r>
              <a:rPr lang="el-GR" dirty="0" err="1" smtClean="0"/>
              <a:t>μετα</a:t>
            </a:r>
            <a:endParaRPr lang="el-GR" dirty="0"/>
          </a:p>
        </p:txBody>
      </p:sp>
      <p:pic>
        <p:nvPicPr>
          <p:cNvPr id="20482" name="3 - Θέση περιεχομένου" descr="proswpo-frikis-twn-narkwtikwn-0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4375" y="1857375"/>
            <a:ext cx="7262813" cy="4525963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21506" name="2 - Θέση περιεχομένου"/>
          <p:cNvSpPr>
            <a:spLocks noGrp="1"/>
          </p:cNvSpPr>
          <p:nvPr>
            <p:ph idx="1"/>
          </p:nvPr>
        </p:nvSpPr>
        <p:spPr>
          <a:xfrm>
            <a:off x="323850" y="1557338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l-GR" sz="4800" smtClean="0"/>
          </a:p>
          <a:p>
            <a:pPr>
              <a:buFont typeface="Wingdings 2" pitchFamily="18" charset="2"/>
              <a:buNone/>
            </a:pPr>
            <a:r>
              <a:rPr lang="el-GR" sz="4800" smtClean="0"/>
              <a:t>    ΑΠΟΤΕΛΈΣΜΑΤΑ ΕΡΕΥΝΏΝ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Διαστημικό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</TotalTime>
  <Words>224</Words>
  <Application>Microsoft Office PowerPoint</Application>
  <PresentationFormat>Προβολή στην οθόνη (4:3)</PresentationFormat>
  <Paragraphs>58</Paragraphs>
  <Slides>12</Slides>
  <Notes>12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4" baseType="lpstr">
      <vt:lpstr>Διαστημικό</vt:lpstr>
      <vt:lpstr>Γράφημα του Microsoft Office Excel</vt:lpstr>
      <vt:lpstr>                    Ναρκωτικά τα ναρκωτικά είναι η λύση στα προβλήματα των νέων ή ο δρόμοσ προς το θάνατο όνομα ομάδασ:la vita  συνέπειεσ    </vt:lpstr>
      <vt:lpstr>               ΤΙ ΕΊΝΑΙ ΤΑ ΝΑΡΚΩΤΙΚΑ</vt:lpstr>
      <vt:lpstr>                Συνέπειες ναρκωτικών </vt:lpstr>
      <vt:lpstr>             συνέπειες ναρκωτικών </vt:lpstr>
      <vt:lpstr> </vt:lpstr>
      <vt:lpstr>Διαφάνεια 6</vt:lpstr>
      <vt:lpstr>Σωματικές συνέπειες από την χρήση ναρκωτικών </vt:lpstr>
      <vt:lpstr>        πριν                             μετα</vt:lpstr>
      <vt:lpstr>Διαφάνεια 9</vt:lpstr>
      <vt:lpstr>ΘΕΩΡΕΊΤΕ ΌΤΙ ΤΑ ΝΑΡΚΩΤΙΚΆ ΕΊΝΑΙ ΟΥΣΊΕΣ</vt:lpstr>
      <vt:lpstr>ΠΙΣΤΈΥΤΕ ΌΤΙ Η ΤΙΜΩΡΊΑ(π.χ.φυλάκιση)για όποιον κάνει χρήση ουσιών θα ήταν αποτελεσματική</vt:lpstr>
      <vt:lpstr>            τελοσ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ναρκωτικα , συνεπειεσ</dc:title>
  <dc:creator>nopi</dc:creator>
  <cp:lastModifiedBy>LG1</cp:lastModifiedBy>
  <cp:revision>18</cp:revision>
  <dcterms:created xsi:type="dcterms:W3CDTF">2014-01-11T10:16:09Z</dcterms:created>
  <dcterms:modified xsi:type="dcterms:W3CDTF">2014-01-27T08:40:52Z</dcterms:modified>
</cp:coreProperties>
</file>